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4" r:id="rId1"/>
  </p:sldMasterIdLst>
  <p:notesMasterIdLst>
    <p:notesMasterId r:id="rId13"/>
  </p:notesMasterIdLst>
  <p:sldIdLst>
    <p:sldId id="256" r:id="rId2"/>
    <p:sldId id="264" r:id="rId3"/>
    <p:sldId id="265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343" autoAdjust="0"/>
  </p:normalViewPr>
  <p:slideViewPr>
    <p:cSldViewPr snapToGrid="0">
      <p:cViewPr varScale="1">
        <p:scale>
          <a:sx n="81" d="100"/>
          <a:sy n="81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143C1-3830-4B20-98F4-7CBB74AF22F3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85BC6-1226-4335-B614-5AD869165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92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85BC6-1226-4335-B614-5AD86916511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670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670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740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878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586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857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73578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66236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6159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156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042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227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799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508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603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052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87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944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BE451C3-0FF4-47C4-B829-773ADF60F88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943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3520" y="883311"/>
            <a:ext cx="8957652" cy="1029513"/>
          </a:xfrm>
        </p:spPr>
        <p:txBody>
          <a:bodyPr>
            <a:norm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Compaction- Examples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نتيجة بحث الصور عن ‪soil compaction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495" y="2996808"/>
            <a:ext cx="5248939" cy="313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66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2553" t="38385" r="25001" b="27473"/>
          <a:stretch/>
        </p:blipFill>
        <p:spPr>
          <a:xfrm>
            <a:off x="2821750" y="177421"/>
            <a:ext cx="6990990" cy="25587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2238" t="27192" r="26679" b="11240"/>
          <a:stretch/>
        </p:blipFill>
        <p:spPr>
          <a:xfrm>
            <a:off x="3559942" y="2870684"/>
            <a:ext cx="5884310" cy="398731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451483" y="546194"/>
            <a:ext cx="13702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37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7483" t="13945" r="26363" b="10121"/>
          <a:stretch/>
        </p:blipFill>
        <p:spPr>
          <a:xfrm>
            <a:off x="1583139" y="475966"/>
            <a:ext cx="9348717" cy="587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56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7762" y="485474"/>
            <a:ext cx="8577617" cy="5634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9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505" y="725799"/>
            <a:ext cx="9310596" cy="586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71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6169" t="30927" r="25362" b="27909"/>
          <a:stretch/>
        </p:blipFill>
        <p:spPr>
          <a:xfrm>
            <a:off x="157655" y="462822"/>
            <a:ext cx="6306207" cy="30112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25686" t="28340" r="44386" b="49246"/>
          <a:stretch/>
        </p:blipFill>
        <p:spPr>
          <a:xfrm>
            <a:off x="157655" y="3594538"/>
            <a:ext cx="6306211" cy="26552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22777" t="48168" r="41478" b="4849"/>
          <a:stretch/>
        </p:blipFill>
        <p:spPr>
          <a:xfrm>
            <a:off x="7047185" y="157654"/>
            <a:ext cx="4650828" cy="34368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l="42042" t="28556" r="26089" b="50754"/>
          <a:stretch/>
        </p:blipFill>
        <p:spPr>
          <a:xfrm>
            <a:off x="7042485" y="4165413"/>
            <a:ext cx="4655528" cy="208436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604945" y="0"/>
            <a:ext cx="13702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</a:p>
        </p:txBody>
      </p:sp>
    </p:spTree>
    <p:extLst>
      <p:ext uri="{BB962C8B-B14F-4D97-AF65-F5344CB8AC3E}">
        <p14:creationId xmlns:p14="http://schemas.microsoft.com/office/powerpoint/2010/main" val="95654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6050" t="12393" r="24393" b="49892"/>
          <a:stretch/>
        </p:blipFill>
        <p:spPr>
          <a:xfrm>
            <a:off x="661164" y="472964"/>
            <a:ext cx="7664020" cy="32792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2778" t="42780" r="21727" b="14763"/>
          <a:stretch/>
        </p:blipFill>
        <p:spPr>
          <a:xfrm>
            <a:off x="4241914" y="3752192"/>
            <a:ext cx="7220608" cy="310580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96014" y="-27012"/>
            <a:ext cx="13702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06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5807" t="23834" r="42833" b="59562"/>
          <a:stretch/>
        </p:blipFill>
        <p:spPr>
          <a:xfrm>
            <a:off x="1665261" y="245658"/>
            <a:ext cx="8390135" cy="24975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4336" t="17678" r="39684" b="65344"/>
          <a:stretch/>
        </p:blipFill>
        <p:spPr>
          <a:xfrm>
            <a:off x="1665261" y="3657599"/>
            <a:ext cx="8570560" cy="22738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28322" t="84841" r="69685" b="11054"/>
          <a:stretch/>
        </p:blipFill>
        <p:spPr>
          <a:xfrm>
            <a:off x="1897039" y="3998794"/>
            <a:ext cx="477671" cy="55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54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5910" t="29804" r="22902" b="51726"/>
          <a:stretch/>
        </p:blipFill>
        <p:spPr>
          <a:xfrm>
            <a:off x="1064524" y="177420"/>
            <a:ext cx="9552895" cy="19379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6013" t="48274" r="23322" b="9189"/>
          <a:stretch/>
        </p:blipFill>
        <p:spPr>
          <a:xfrm>
            <a:off x="1064524" y="2027837"/>
            <a:ext cx="9552895" cy="450944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96014" y="-27012"/>
            <a:ext cx="13702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1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5491" t="51259" r="20280" b="19636"/>
          <a:stretch/>
        </p:blipFill>
        <p:spPr>
          <a:xfrm>
            <a:off x="122830" y="1323833"/>
            <a:ext cx="11714593" cy="353477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755071" y="518899"/>
            <a:ext cx="13702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34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6120" t="32603" r="22693" b="17398"/>
          <a:stretch/>
        </p:blipFill>
        <p:spPr>
          <a:xfrm>
            <a:off x="1760561" y="641444"/>
            <a:ext cx="9089409" cy="499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62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1484</TotalTime>
  <Words>14</Words>
  <Application>Microsoft Office PowerPoint</Application>
  <PresentationFormat>Widescreen</PresentationFormat>
  <Paragraphs>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Corbel</vt:lpstr>
      <vt:lpstr>Times New Roman</vt:lpstr>
      <vt:lpstr>Parallax</vt:lpstr>
      <vt:lpstr>Soil Compaction- Examples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Dr.Lubna</dc:creator>
  <cp:lastModifiedBy>Dr.Lubna</cp:lastModifiedBy>
  <cp:revision>83</cp:revision>
  <dcterms:created xsi:type="dcterms:W3CDTF">2017-09-13T17:24:02Z</dcterms:created>
  <dcterms:modified xsi:type="dcterms:W3CDTF">2017-12-12T13:49:51Z</dcterms:modified>
</cp:coreProperties>
</file>